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7"/>
  </p:notesMasterIdLst>
  <p:handoutMasterIdLst>
    <p:handoutMasterId r:id="rId28"/>
  </p:handoutMasterIdLst>
  <p:sldIdLst>
    <p:sldId id="401" r:id="rId5"/>
    <p:sldId id="410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62D0F-B0DA-4346-8AC2-F90F6FFA3901}" v="351" dt="2023-11-15T19:55:25.503"/>
    <p1510:client id="{0EBEF096-D846-4340-8BB6-3729D0C8F759}" v="551" dt="2023-11-16T03:15:02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6208" autoAdjust="0"/>
  </p:normalViewPr>
  <p:slideViewPr>
    <p:cSldViewPr snapToGrid="0">
      <p:cViewPr varScale="1">
        <p:scale>
          <a:sx n="91" d="100"/>
          <a:sy n="91" d="100"/>
        </p:scale>
        <p:origin x="72" y="56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0EBEF096-D846-4340-8BB6-3729D0C8F759}"/>
    <pc:docChg chg="undo custSel addSld delSld modSld">
      <pc:chgData name="tariu Main" userId="7d83114226db9beb" providerId="LiveId" clId="{0EBEF096-D846-4340-8BB6-3729D0C8F759}" dt="2023-11-16T03:17:01.630" v="4582" actId="20577"/>
      <pc:docMkLst>
        <pc:docMk/>
      </pc:docMkLst>
      <pc:sldChg chg="modSp mod">
        <pc:chgData name="tariu Main" userId="7d83114226db9beb" providerId="LiveId" clId="{0EBEF096-D846-4340-8BB6-3729D0C8F759}" dt="2023-11-15T19:58:13.955" v="40" actId="20577"/>
        <pc:sldMkLst>
          <pc:docMk/>
          <pc:sldMk cId="2074766540" sldId="401"/>
        </pc:sldMkLst>
        <pc:spChg chg="mod">
          <ac:chgData name="tariu Main" userId="7d83114226db9beb" providerId="LiveId" clId="{0EBEF096-D846-4340-8BB6-3729D0C8F759}" dt="2023-11-15T19:58:13.955" v="40" actId="20577"/>
          <ac:spMkLst>
            <pc:docMk/>
            <pc:sldMk cId="2074766540" sldId="401"/>
            <ac:spMk id="2" creationId="{B138CF5B-E8DE-48F3-9581-51BBEC47AE73}"/>
          </ac:spMkLst>
        </pc:spChg>
      </pc:sldChg>
      <pc:sldChg chg="addSp delSp modSp mod">
        <pc:chgData name="tariu Main" userId="7d83114226db9beb" providerId="LiveId" clId="{0EBEF096-D846-4340-8BB6-3729D0C8F759}" dt="2023-11-16T00:08:49.388" v="397" actId="1076"/>
        <pc:sldMkLst>
          <pc:docMk/>
          <pc:sldMk cId="970158950" sldId="410"/>
        </pc:sldMkLst>
        <pc:spChg chg="mod">
          <ac:chgData name="tariu Main" userId="7d83114226db9beb" providerId="LiveId" clId="{0EBEF096-D846-4340-8BB6-3729D0C8F759}" dt="2023-11-15T20:14:28.396" v="90" actId="20577"/>
          <ac:spMkLst>
            <pc:docMk/>
            <pc:sldMk cId="970158950" sldId="410"/>
            <ac:spMk id="2" creationId="{3A3C7BDB-B7D1-465C-9965-C0C4D79D10F4}"/>
          </ac:spMkLst>
        </pc:spChg>
        <pc:spChg chg="add mod">
          <ac:chgData name="tariu Main" userId="7d83114226db9beb" providerId="LiveId" clId="{0EBEF096-D846-4340-8BB6-3729D0C8F759}" dt="2023-11-16T00:08:49.388" v="397" actId="1076"/>
          <ac:spMkLst>
            <pc:docMk/>
            <pc:sldMk cId="970158950" sldId="410"/>
            <ac:spMk id="3" creationId="{09BD4103-A47E-733C-CD3F-1F7DA0F6AA3E}"/>
          </ac:spMkLst>
        </pc:spChg>
        <pc:spChg chg="mod">
          <ac:chgData name="tariu Main" userId="7d83114226db9beb" providerId="LiveId" clId="{0EBEF096-D846-4340-8BB6-3729D0C8F759}" dt="2023-11-16T00:08:39.427" v="395" actId="20577"/>
          <ac:spMkLst>
            <pc:docMk/>
            <pc:sldMk cId="970158950" sldId="410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05:23.251" v="187" actId="478"/>
          <ac:picMkLst>
            <pc:docMk/>
            <pc:sldMk cId="970158950" sldId="410"/>
            <ac:picMk id="5" creationId="{09483347-F6AE-E95B-627D-8B27566A2212}"/>
          </ac:picMkLst>
        </pc:picChg>
      </pc:sldChg>
      <pc:sldChg chg="del">
        <pc:chgData name="tariu Main" userId="7d83114226db9beb" providerId="LiveId" clId="{0EBEF096-D846-4340-8BB6-3729D0C8F759}" dt="2023-11-16T00:08:55.306" v="399" actId="47"/>
        <pc:sldMkLst>
          <pc:docMk/>
          <pc:sldMk cId="3237111892" sldId="423"/>
        </pc:sldMkLst>
      </pc:sldChg>
      <pc:sldChg chg="addSp delSp modSp add mod">
        <pc:chgData name="tariu Main" userId="7d83114226db9beb" providerId="LiveId" clId="{0EBEF096-D846-4340-8BB6-3729D0C8F759}" dt="2023-11-16T00:16:20.045" v="635" actId="1076"/>
        <pc:sldMkLst>
          <pc:docMk/>
          <pc:sldMk cId="1171898862" sldId="424"/>
        </pc:sldMkLst>
        <pc:spChg chg="del">
          <ac:chgData name="tariu Main" userId="7d83114226db9beb" providerId="LiveId" clId="{0EBEF096-D846-4340-8BB6-3729D0C8F759}" dt="2023-11-16T00:10:29.943" v="416" actId="478"/>
          <ac:spMkLst>
            <pc:docMk/>
            <pc:sldMk cId="1171898862" sldId="424"/>
            <ac:spMk id="3" creationId="{09BD4103-A47E-733C-CD3F-1F7DA0F6AA3E}"/>
          </ac:spMkLst>
        </pc:spChg>
        <pc:spChg chg="mod">
          <ac:chgData name="tariu Main" userId="7d83114226db9beb" providerId="LiveId" clId="{0EBEF096-D846-4340-8BB6-3729D0C8F759}" dt="2023-11-16T00:14:19.581" v="556" actId="20577"/>
          <ac:spMkLst>
            <pc:docMk/>
            <pc:sldMk cId="1171898862" sldId="424"/>
            <ac:spMk id="4" creationId="{9136E9C1-4F40-4B3C-CD7A-77A2E0E7C511}"/>
          </ac:spMkLst>
        </pc:spChg>
        <pc:spChg chg="add mod">
          <ac:chgData name="tariu Main" userId="7d83114226db9beb" providerId="LiveId" clId="{0EBEF096-D846-4340-8BB6-3729D0C8F759}" dt="2023-11-16T00:13:22.963" v="439" actId="1076"/>
          <ac:spMkLst>
            <pc:docMk/>
            <pc:sldMk cId="1171898862" sldId="424"/>
            <ac:spMk id="7" creationId="{630728D2-4E57-8244-6F67-214B7F610510}"/>
          </ac:spMkLst>
        </pc:spChg>
        <pc:spChg chg="add del mod">
          <ac:chgData name="tariu Main" userId="7d83114226db9beb" providerId="LiveId" clId="{0EBEF096-D846-4340-8BB6-3729D0C8F759}" dt="2023-11-16T00:13:25.537" v="441"/>
          <ac:spMkLst>
            <pc:docMk/>
            <pc:sldMk cId="1171898862" sldId="424"/>
            <ac:spMk id="9" creationId="{2E4DFE84-BAAC-6013-D994-FE18F574E917}"/>
          </ac:spMkLst>
        </pc:spChg>
        <pc:spChg chg="add mod">
          <ac:chgData name="tariu Main" userId="7d83114226db9beb" providerId="LiveId" clId="{0EBEF096-D846-4340-8BB6-3729D0C8F759}" dt="2023-11-16T00:13:37.145" v="453" actId="20577"/>
          <ac:spMkLst>
            <pc:docMk/>
            <pc:sldMk cId="1171898862" sldId="424"/>
            <ac:spMk id="10" creationId="{CA992546-79E5-4B2E-40E3-1645AD7A3E35}"/>
          </ac:spMkLst>
        </pc:spChg>
        <pc:spChg chg="add mod">
          <ac:chgData name="tariu Main" userId="7d83114226db9beb" providerId="LiveId" clId="{0EBEF096-D846-4340-8BB6-3729D0C8F759}" dt="2023-11-16T00:13:45.469" v="464" actId="20577"/>
          <ac:spMkLst>
            <pc:docMk/>
            <pc:sldMk cId="1171898862" sldId="424"/>
            <ac:spMk id="11" creationId="{8FB85DD8-3C62-E11F-484C-59220C5301E7}"/>
          </ac:spMkLst>
        </pc:spChg>
        <pc:spChg chg="add mod">
          <ac:chgData name="tariu Main" userId="7d83114226db9beb" providerId="LiveId" clId="{0EBEF096-D846-4340-8BB6-3729D0C8F759}" dt="2023-11-16T00:16:07.978" v="628" actId="1076"/>
          <ac:spMkLst>
            <pc:docMk/>
            <pc:sldMk cId="1171898862" sldId="424"/>
            <ac:spMk id="12" creationId="{5FB2C052-F155-E17A-047D-91D30A74CE47}"/>
          </ac:spMkLst>
        </pc:spChg>
        <pc:spChg chg="add mod">
          <ac:chgData name="tariu Main" userId="7d83114226db9beb" providerId="LiveId" clId="{0EBEF096-D846-4340-8BB6-3729D0C8F759}" dt="2023-11-16T00:16:12.009" v="630" actId="1076"/>
          <ac:spMkLst>
            <pc:docMk/>
            <pc:sldMk cId="1171898862" sldId="424"/>
            <ac:spMk id="13" creationId="{6D7BD96D-637D-F15D-D343-399A9B28F29B}"/>
          </ac:spMkLst>
        </pc:spChg>
        <pc:spChg chg="add mod">
          <ac:chgData name="tariu Main" userId="7d83114226db9beb" providerId="LiveId" clId="{0EBEF096-D846-4340-8BB6-3729D0C8F759}" dt="2023-11-16T00:16:20.045" v="635" actId="1076"/>
          <ac:spMkLst>
            <pc:docMk/>
            <pc:sldMk cId="1171898862" sldId="424"/>
            <ac:spMk id="14" creationId="{88A51124-D42B-23F5-02A4-AEC6F9D6DE55}"/>
          </ac:spMkLst>
        </pc:spChg>
        <pc:picChg chg="add mod">
          <ac:chgData name="tariu Main" userId="7d83114226db9beb" providerId="LiveId" clId="{0EBEF096-D846-4340-8BB6-3729D0C8F759}" dt="2023-11-16T00:16:17.260" v="634" actId="1076"/>
          <ac:picMkLst>
            <pc:docMk/>
            <pc:sldMk cId="1171898862" sldId="424"/>
            <ac:picMk id="6" creationId="{689139A1-7A2C-E211-1E73-E43A1EB7E845}"/>
          </ac:picMkLst>
        </pc:picChg>
      </pc:sldChg>
      <pc:sldChg chg="del">
        <pc:chgData name="tariu Main" userId="7d83114226db9beb" providerId="LiveId" clId="{0EBEF096-D846-4340-8BB6-3729D0C8F759}" dt="2023-11-15T23:44:10.615" v="96" actId="47"/>
        <pc:sldMkLst>
          <pc:docMk/>
          <pc:sldMk cId="2947683835" sldId="424"/>
        </pc:sldMkLst>
      </pc:sldChg>
      <pc:sldChg chg="addSp delSp modSp add mod">
        <pc:chgData name="tariu Main" userId="7d83114226db9beb" providerId="LiveId" clId="{0EBEF096-D846-4340-8BB6-3729D0C8F759}" dt="2023-11-16T00:19:09.141" v="681"/>
        <pc:sldMkLst>
          <pc:docMk/>
          <pc:sldMk cId="3046760679" sldId="425"/>
        </pc:sldMkLst>
        <pc:spChg chg="mod">
          <ac:chgData name="tariu Main" userId="7d83114226db9beb" providerId="LiveId" clId="{0EBEF096-D846-4340-8BB6-3729D0C8F759}" dt="2023-11-16T00:15:30.155" v="620" actId="20577"/>
          <ac:spMkLst>
            <pc:docMk/>
            <pc:sldMk cId="3046760679" sldId="425"/>
            <ac:spMk id="4" creationId="{9136E9C1-4F40-4B3C-CD7A-77A2E0E7C511}"/>
          </ac:spMkLst>
        </pc:spChg>
        <pc:spChg chg="del">
          <ac:chgData name="tariu Main" userId="7d83114226db9beb" providerId="LiveId" clId="{0EBEF096-D846-4340-8BB6-3729D0C8F759}" dt="2023-11-16T00:14:52.863" v="559" actId="478"/>
          <ac:spMkLst>
            <pc:docMk/>
            <pc:sldMk cId="3046760679" sldId="425"/>
            <ac:spMk id="7" creationId="{630728D2-4E57-8244-6F67-214B7F610510}"/>
          </ac:spMkLst>
        </pc:spChg>
        <pc:spChg chg="add mod">
          <ac:chgData name="tariu Main" userId="7d83114226db9beb" providerId="LiveId" clId="{0EBEF096-D846-4340-8BB6-3729D0C8F759}" dt="2023-11-16T00:19:09.141" v="681"/>
          <ac:spMkLst>
            <pc:docMk/>
            <pc:sldMk cId="3046760679" sldId="425"/>
            <ac:spMk id="9" creationId="{EB7B99F5-D4B6-F97F-EE53-3013342A2B41}"/>
          </ac:spMkLst>
        </pc:spChg>
        <pc:spChg chg="del">
          <ac:chgData name="tariu Main" userId="7d83114226db9beb" providerId="LiveId" clId="{0EBEF096-D846-4340-8BB6-3729D0C8F759}" dt="2023-11-16T00:14:55.601" v="560" actId="478"/>
          <ac:spMkLst>
            <pc:docMk/>
            <pc:sldMk cId="3046760679" sldId="425"/>
            <ac:spMk id="10" creationId="{CA992546-79E5-4B2E-40E3-1645AD7A3E35}"/>
          </ac:spMkLst>
        </pc:spChg>
        <pc:spChg chg="del">
          <ac:chgData name="tariu Main" userId="7d83114226db9beb" providerId="LiveId" clId="{0EBEF096-D846-4340-8BB6-3729D0C8F759}" dt="2023-11-16T00:14:55.601" v="560" actId="478"/>
          <ac:spMkLst>
            <pc:docMk/>
            <pc:sldMk cId="3046760679" sldId="425"/>
            <ac:spMk id="11" creationId="{8FB85DD8-3C62-E11F-484C-59220C5301E7}"/>
          </ac:spMkLst>
        </pc:spChg>
        <pc:picChg chg="add mod">
          <ac:chgData name="tariu Main" userId="7d83114226db9beb" providerId="LiveId" clId="{0EBEF096-D846-4340-8BB6-3729D0C8F759}" dt="2023-11-16T00:15:34.775" v="621" actId="1076"/>
          <ac:picMkLst>
            <pc:docMk/>
            <pc:sldMk cId="3046760679" sldId="425"/>
            <ac:picMk id="5" creationId="{64FA814D-035F-EB84-32C1-5475DEC110F6}"/>
          </ac:picMkLst>
        </pc:picChg>
        <pc:picChg chg="del">
          <ac:chgData name="tariu Main" userId="7d83114226db9beb" providerId="LiveId" clId="{0EBEF096-D846-4340-8BB6-3729D0C8F759}" dt="2023-11-16T00:14:47.629" v="558" actId="478"/>
          <ac:picMkLst>
            <pc:docMk/>
            <pc:sldMk cId="3046760679" sldId="425"/>
            <ac:picMk id="6" creationId="{689139A1-7A2C-E211-1E73-E43A1EB7E845}"/>
          </ac:picMkLst>
        </pc:picChg>
      </pc:sldChg>
      <pc:sldChg chg="del">
        <pc:chgData name="tariu Main" userId="7d83114226db9beb" providerId="LiveId" clId="{0EBEF096-D846-4340-8BB6-3729D0C8F759}" dt="2023-11-15T23:44:12.776" v="101" actId="47"/>
        <pc:sldMkLst>
          <pc:docMk/>
          <pc:sldMk cId="3699823395" sldId="425"/>
        </pc:sldMkLst>
      </pc:sldChg>
      <pc:sldChg chg="addSp delSp modSp add mod">
        <pc:chgData name="tariu Main" userId="7d83114226db9beb" providerId="LiveId" clId="{0EBEF096-D846-4340-8BB6-3729D0C8F759}" dt="2023-11-16T00:21:29.762" v="891" actId="1076"/>
        <pc:sldMkLst>
          <pc:docMk/>
          <pc:sldMk cId="888984477" sldId="426"/>
        </pc:sldMkLst>
        <pc:spChg chg="add del mod">
          <ac:chgData name="tariu Main" userId="7d83114226db9beb" providerId="LiveId" clId="{0EBEF096-D846-4340-8BB6-3729D0C8F759}" dt="2023-11-16T00:19:20.830" v="682" actId="478"/>
          <ac:spMkLst>
            <pc:docMk/>
            <pc:sldMk cId="888984477" sldId="426"/>
            <ac:spMk id="3" creationId="{A054CF3F-D265-A172-F377-3E867EDBBCC8}"/>
          </ac:spMkLst>
        </pc:spChg>
        <pc:spChg chg="mod">
          <ac:chgData name="tariu Main" userId="7d83114226db9beb" providerId="LiveId" clId="{0EBEF096-D846-4340-8BB6-3729D0C8F759}" dt="2023-11-16T00:21:25.857" v="888" actId="27636"/>
          <ac:spMkLst>
            <pc:docMk/>
            <pc:sldMk cId="888984477" sldId="426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19:34.613" v="683" actId="478"/>
          <ac:picMkLst>
            <pc:docMk/>
            <pc:sldMk cId="888984477" sldId="426"/>
            <ac:picMk id="5" creationId="{64FA814D-035F-EB84-32C1-5475DEC110F6}"/>
          </ac:picMkLst>
        </pc:picChg>
        <pc:picChg chg="add mod">
          <ac:chgData name="tariu Main" userId="7d83114226db9beb" providerId="LiveId" clId="{0EBEF096-D846-4340-8BB6-3729D0C8F759}" dt="2023-11-16T00:21:29.762" v="891" actId="1076"/>
          <ac:picMkLst>
            <pc:docMk/>
            <pc:sldMk cId="888984477" sldId="426"/>
            <ac:picMk id="7" creationId="{272CE0E6-5700-7BE3-190C-F585647AFD47}"/>
          </ac:picMkLst>
        </pc:picChg>
      </pc:sldChg>
      <pc:sldChg chg="del">
        <pc:chgData name="tariu Main" userId="7d83114226db9beb" providerId="LiveId" clId="{0EBEF096-D846-4340-8BB6-3729D0C8F759}" dt="2023-11-15T23:44:11.834" v="97" actId="47"/>
        <pc:sldMkLst>
          <pc:docMk/>
          <pc:sldMk cId="3673522168" sldId="426"/>
        </pc:sldMkLst>
      </pc:sldChg>
      <pc:sldChg chg="addSp delSp modSp add mod">
        <pc:chgData name="tariu Main" userId="7d83114226db9beb" providerId="LiveId" clId="{0EBEF096-D846-4340-8BB6-3729D0C8F759}" dt="2023-11-16T00:27:53.562" v="1196" actId="20577"/>
        <pc:sldMkLst>
          <pc:docMk/>
          <pc:sldMk cId="1380119418" sldId="427"/>
        </pc:sldMkLst>
        <pc:spChg chg="mod">
          <ac:chgData name="tariu Main" userId="7d83114226db9beb" providerId="LiveId" clId="{0EBEF096-D846-4340-8BB6-3729D0C8F759}" dt="2023-11-16T00:23:29.579" v="933" actId="20577"/>
          <ac:spMkLst>
            <pc:docMk/>
            <pc:sldMk cId="1380119418" sldId="427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27:53.562" v="1196" actId="20577"/>
          <ac:spMkLst>
            <pc:docMk/>
            <pc:sldMk cId="1380119418" sldId="427"/>
            <ac:spMk id="4" creationId="{9136E9C1-4F40-4B3C-CD7A-77A2E0E7C511}"/>
          </ac:spMkLst>
        </pc:spChg>
        <pc:picChg chg="add mod">
          <ac:chgData name="tariu Main" userId="7d83114226db9beb" providerId="LiveId" clId="{0EBEF096-D846-4340-8BB6-3729D0C8F759}" dt="2023-11-16T00:26:40.664" v="1113" actId="1076"/>
          <ac:picMkLst>
            <pc:docMk/>
            <pc:sldMk cId="1380119418" sldId="427"/>
            <ac:picMk id="5" creationId="{84F14F9B-9F69-5302-7EBC-74619BC4EE9A}"/>
          </ac:picMkLst>
        </pc:picChg>
        <pc:picChg chg="del">
          <ac:chgData name="tariu Main" userId="7d83114226db9beb" providerId="LiveId" clId="{0EBEF096-D846-4340-8BB6-3729D0C8F759}" dt="2023-11-16T00:23:32.240" v="934" actId="478"/>
          <ac:picMkLst>
            <pc:docMk/>
            <pc:sldMk cId="1380119418" sldId="427"/>
            <ac:picMk id="7" creationId="{272CE0E6-5700-7BE3-190C-F585647AFD47}"/>
          </ac:picMkLst>
        </pc:picChg>
      </pc:sldChg>
      <pc:sldChg chg="del">
        <pc:chgData name="tariu Main" userId="7d83114226db9beb" providerId="LiveId" clId="{0EBEF096-D846-4340-8BB6-3729D0C8F759}" dt="2023-11-15T23:44:12.248" v="99" actId="47"/>
        <pc:sldMkLst>
          <pc:docMk/>
          <pc:sldMk cId="3131402275" sldId="427"/>
        </pc:sldMkLst>
      </pc:sldChg>
      <pc:sldChg chg="del">
        <pc:chgData name="tariu Main" userId="7d83114226db9beb" providerId="LiveId" clId="{0EBEF096-D846-4340-8BB6-3729D0C8F759}" dt="2023-11-15T23:44:12.071" v="98" actId="47"/>
        <pc:sldMkLst>
          <pc:docMk/>
          <pc:sldMk cId="1216644178" sldId="428"/>
        </pc:sldMkLst>
      </pc:sldChg>
      <pc:sldChg chg="delSp modSp add mod">
        <pc:chgData name="tariu Main" userId="7d83114226db9beb" providerId="LiveId" clId="{0EBEF096-D846-4340-8BB6-3729D0C8F759}" dt="2023-11-16T00:29:10.839" v="1411" actId="20577"/>
        <pc:sldMkLst>
          <pc:docMk/>
          <pc:sldMk cId="3208500836" sldId="428"/>
        </pc:sldMkLst>
        <pc:spChg chg="mod">
          <ac:chgData name="tariu Main" userId="7d83114226db9beb" providerId="LiveId" clId="{0EBEF096-D846-4340-8BB6-3729D0C8F759}" dt="2023-11-16T00:28:11.616" v="1231" actId="20577"/>
          <ac:spMkLst>
            <pc:docMk/>
            <pc:sldMk cId="3208500836" sldId="428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29:10.839" v="1411" actId="20577"/>
          <ac:spMkLst>
            <pc:docMk/>
            <pc:sldMk cId="3208500836" sldId="428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28:16.229" v="1232" actId="478"/>
          <ac:picMkLst>
            <pc:docMk/>
            <pc:sldMk cId="3208500836" sldId="428"/>
            <ac:picMk id="5" creationId="{84F14F9B-9F69-5302-7EBC-74619BC4EE9A}"/>
          </ac:picMkLst>
        </pc:picChg>
      </pc:sldChg>
      <pc:sldChg chg="addSp modSp add mod">
        <pc:chgData name="tariu Main" userId="7d83114226db9beb" providerId="LiveId" clId="{0EBEF096-D846-4340-8BB6-3729D0C8F759}" dt="2023-11-16T00:33:47.425" v="1629" actId="20577"/>
        <pc:sldMkLst>
          <pc:docMk/>
          <pc:sldMk cId="877894825" sldId="429"/>
        </pc:sldMkLst>
        <pc:spChg chg="mod">
          <ac:chgData name="tariu Main" userId="7d83114226db9beb" providerId="LiveId" clId="{0EBEF096-D846-4340-8BB6-3729D0C8F759}" dt="2023-11-16T00:33:01.676" v="1525" actId="20577"/>
          <ac:spMkLst>
            <pc:docMk/>
            <pc:sldMk cId="877894825" sldId="429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33:47.425" v="1629" actId="20577"/>
          <ac:spMkLst>
            <pc:docMk/>
            <pc:sldMk cId="877894825" sldId="429"/>
            <ac:spMk id="4" creationId="{9136E9C1-4F40-4B3C-CD7A-77A2E0E7C511}"/>
          </ac:spMkLst>
        </pc:spChg>
        <pc:picChg chg="add mod">
          <ac:chgData name="tariu Main" userId="7d83114226db9beb" providerId="LiveId" clId="{0EBEF096-D846-4340-8BB6-3729D0C8F759}" dt="2023-11-16T00:32:04.720" v="1431" actId="1076"/>
          <ac:picMkLst>
            <pc:docMk/>
            <pc:sldMk cId="877894825" sldId="429"/>
            <ac:picMk id="5" creationId="{E75243BE-19B4-2E75-45A7-0B705F759912}"/>
          </ac:picMkLst>
        </pc:picChg>
      </pc:sldChg>
      <pc:sldChg chg="del">
        <pc:chgData name="tariu Main" userId="7d83114226db9beb" providerId="LiveId" clId="{0EBEF096-D846-4340-8BB6-3729D0C8F759}" dt="2023-11-15T23:44:12.502" v="100" actId="47"/>
        <pc:sldMkLst>
          <pc:docMk/>
          <pc:sldMk cId="1231250487" sldId="429"/>
        </pc:sldMkLst>
      </pc:sldChg>
      <pc:sldChg chg="addSp delSp modSp add mod">
        <pc:chgData name="tariu Main" userId="7d83114226db9beb" providerId="LiveId" clId="{0EBEF096-D846-4340-8BB6-3729D0C8F759}" dt="2023-11-16T00:38:07.567" v="1885" actId="478"/>
        <pc:sldMkLst>
          <pc:docMk/>
          <pc:sldMk cId="600849892" sldId="430"/>
        </pc:sldMkLst>
        <pc:spChg chg="mod">
          <ac:chgData name="tariu Main" userId="7d83114226db9beb" providerId="LiveId" clId="{0EBEF096-D846-4340-8BB6-3729D0C8F759}" dt="2023-11-16T00:37:22.375" v="1880" actId="20577"/>
          <ac:spMkLst>
            <pc:docMk/>
            <pc:sldMk cId="600849892" sldId="430"/>
            <ac:spMk id="4" creationId="{9136E9C1-4F40-4B3C-CD7A-77A2E0E7C511}"/>
          </ac:spMkLst>
        </pc:spChg>
        <pc:picChg chg="del">
          <ac:chgData name="tariu Main" userId="7d83114226db9beb" providerId="LiveId" clId="{0EBEF096-D846-4340-8BB6-3729D0C8F759}" dt="2023-11-16T00:34:22.234" v="1641" actId="478"/>
          <ac:picMkLst>
            <pc:docMk/>
            <pc:sldMk cId="600849892" sldId="430"/>
            <ac:picMk id="5" creationId="{E75243BE-19B4-2E75-45A7-0B705F759912}"/>
          </ac:picMkLst>
        </pc:picChg>
        <pc:picChg chg="add mod">
          <ac:chgData name="tariu Main" userId="7d83114226db9beb" providerId="LiveId" clId="{0EBEF096-D846-4340-8BB6-3729D0C8F759}" dt="2023-11-16T00:34:37.609" v="1648" actId="14100"/>
          <ac:picMkLst>
            <pc:docMk/>
            <pc:sldMk cId="600849892" sldId="430"/>
            <ac:picMk id="6" creationId="{769DEB3C-8448-7121-A822-DD664BB9488F}"/>
          </ac:picMkLst>
        </pc:picChg>
        <pc:picChg chg="add del mod">
          <ac:chgData name="tariu Main" userId="7d83114226db9beb" providerId="LiveId" clId="{0EBEF096-D846-4340-8BB6-3729D0C8F759}" dt="2023-11-16T00:38:07.567" v="1885" actId="478"/>
          <ac:picMkLst>
            <pc:docMk/>
            <pc:sldMk cId="600849892" sldId="430"/>
            <ac:picMk id="9" creationId="{AE47C906-C889-1725-24EF-D67C36780C8E}"/>
          </ac:picMkLst>
        </pc:picChg>
      </pc:sldChg>
      <pc:sldChg chg="del">
        <pc:chgData name="tariu Main" userId="7d83114226db9beb" providerId="LiveId" clId="{0EBEF096-D846-4340-8BB6-3729D0C8F759}" dt="2023-11-15T23:44:12.915" v="102" actId="47"/>
        <pc:sldMkLst>
          <pc:docMk/>
          <pc:sldMk cId="3598427767" sldId="430"/>
        </pc:sldMkLst>
      </pc:sldChg>
      <pc:sldChg chg="modSp add mod">
        <pc:chgData name="tariu Main" userId="7d83114226db9beb" providerId="LiveId" clId="{0EBEF096-D846-4340-8BB6-3729D0C8F759}" dt="2023-11-16T00:41:21.412" v="1998" actId="20577"/>
        <pc:sldMkLst>
          <pc:docMk/>
          <pc:sldMk cId="903838554" sldId="431"/>
        </pc:sldMkLst>
        <pc:spChg chg="mod">
          <ac:chgData name="tariu Main" userId="7d83114226db9beb" providerId="LiveId" clId="{0EBEF096-D846-4340-8BB6-3729D0C8F759}" dt="2023-11-16T00:41:21.412" v="1998" actId="20577"/>
          <ac:spMkLst>
            <pc:docMk/>
            <pc:sldMk cId="903838554" sldId="431"/>
            <ac:spMk id="4" creationId="{9136E9C1-4F40-4B3C-CD7A-77A2E0E7C511}"/>
          </ac:spMkLst>
        </pc:spChg>
        <pc:picChg chg="mod">
          <ac:chgData name="tariu Main" userId="7d83114226db9beb" providerId="LiveId" clId="{0EBEF096-D846-4340-8BB6-3729D0C8F759}" dt="2023-11-16T00:38:17.658" v="1887" actId="1076"/>
          <ac:picMkLst>
            <pc:docMk/>
            <pc:sldMk cId="903838554" sldId="431"/>
            <ac:picMk id="6" creationId="{769DEB3C-8448-7121-A822-DD664BB9488F}"/>
          </ac:picMkLst>
        </pc:picChg>
        <pc:picChg chg="mod">
          <ac:chgData name="tariu Main" userId="7d83114226db9beb" providerId="LiveId" clId="{0EBEF096-D846-4340-8BB6-3729D0C8F759}" dt="2023-11-16T00:38:17.658" v="1887" actId="1076"/>
          <ac:picMkLst>
            <pc:docMk/>
            <pc:sldMk cId="903838554" sldId="431"/>
            <ac:picMk id="9" creationId="{AE47C906-C889-1725-24EF-D67C36780C8E}"/>
          </ac:picMkLst>
        </pc:picChg>
      </pc:sldChg>
      <pc:sldChg chg="del">
        <pc:chgData name="tariu Main" userId="7d83114226db9beb" providerId="LiveId" clId="{0EBEF096-D846-4340-8BB6-3729D0C8F759}" dt="2023-11-15T23:44:13.113" v="103" actId="47"/>
        <pc:sldMkLst>
          <pc:docMk/>
          <pc:sldMk cId="2768918450" sldId="431"/>
        </pc:sldMkLst>
      </pc:sldChg>
      <pc:sldChg chg="modSp add mod">
        <pc:chgData name="tariu Main" userId="7d83114226db9beb" providerId="LiveId" clId="{0EBEF096-D846-4340-8BB6-3729D0C8F759}" dt="2023-11-16T00:43:05.098" v="2138" actId="20577"/>
        <pc:sldMkLst>
          <pc:docMk/>
          <pc:sldMk cId="636409920" sldId="432"/>
        </pc:sldMkLst>
        <pc:spChg chg="mod">
          <ac:chgData name="tariu Main" userId="7d83114226db9beb" providerId="LiveId" clId="{0EBEF096-D846-4340-8BB6-3729D0C8F759}" dt="2023-11-16T00:43:05.098" v="2138" actId="20577"/>
          <ac:spMkLst>
            <pc:docMk/>
            <pc:sldMk cId="636409920" sldId="432"/>
            <ac:spMk id="4" creationId="{9136E9C1-4F40-4B3C-CD7A-77A2E0E7C511}"/>
          </ac:spMkLst>
        </pc:spChg>
      </pc:sldChg>
      <pc:sldChg chg="del">
        <pc:chgData name="tariu Main" userId="7d83114226db9beb" providerId="LiveId" clId="{0EBEF096-D846-4340-8BB6-3729D0C8F759}" dt="2023-11-15T23:44:13.310" v="104" actId="47"/>
        <pc:sldMkLst>
          <pc:docMk/>
          <pc:sldMk cId="3304728735" sldId="432"/>
        </pc:sldMkLst>
      </pc:sldChg>
      <pc:sldChg chg="modSp add mod">
        <pc:chgData name="tariu Main" userId="7d83114226db9beb" providerId="LiveId" clId="{0EBEF096-D846-4340-8BB6-3729D0C8F759}" dt="2023-11-16T00:44:30.891" v="2246" actId="20577"/>
        <pc:sldMkLst>
          <pc:docMk/>
          <pc:sldMk cId="2608678869" sldId="433"/>
        </pc:sldMkLst>
        <pc:spChg chg="mod">
          <ac:chgData name="tariu Main" userId="7d83114226db9beb" providerId="LiveId" clId="{0EBEF096-D846-4340-8BB6-3729D0C8F759}" dt="2023-11-16T00:43:25.533" v="2152" actId="207"/>
          <ac:spMkLst>
            <pc:docMk/>
            <pc:sldMk cId="2608678869" sldId="433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44:30.891" v="2246" actId="20577"/>
          <ac:spMkLst>
            <pc:docMk/>
            <pc:sldMk cId="2608678869" sldId="433"/>
            <ac:spMk id="4" creationId="{9136E9C1-4F40-4B3C-CD7A-77A2E0E7C511}"/>
          </ac:spMkLst>
        </pc:spChg>
      </pc:sldChg>
      <pc:sldChg chg="del">
        <pc:chgData name="tariu Main" userId="7d83114226db9beb" providerId="LiveId" clId="{0EBEF096-D846-4340-8BB6-3729D0C8F759}" dt="2023-11-15T23:44:13.544" v="105" actId="47"/>
        <pc:sldMkLst>
          <pc:docMk/>
          <pc:sldMk cId="2871464876" sldId="433"/>
        </pc:sldMkLst>
      </pc:sldChg>
      <pc:sldChg chg="addSp delSp modSp add mod">
        <pc:chgData name="tariu Main" userId="7d83114226db9beb" providerId="LiveId" clId="{0EBEF096-D846-4340-8BB6-3729D0C8F759}" dt="2023-11-16T00:50:06.805" v="2576" actId="1076"/>
        <pc:sldMkLst>
          <pc:docMk/>
          <pc:sldMk cId="1088461636" sldId="434"/>
        </pc:sldMkLst>
        <pc:spChg chg="mod">
          <ac:chgData name="tariu Main" userId="7d83114226db9beb" providerId="LiveId" clId="{0EBEF096-D846-4340-8BB6-3729D0C8F759}" dt="2023-11-16T00:46:07.661" v="2263" actId="20577"/>
          <ac:spMkLst>
            <pc:docMk/>
            <pc:sldMk cId="1088461636" sldId="434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47:57.854" v="2531" actId="20577"/>
          <ac:spMkLst>
            <pc:docMk/>
            <pc:sldMk cId="1088461636" sldId="434"/>
            <ac:spMk id="4" creationId="{9136E9C1-4F40-4B3C-CD7A-77A2E0E7C511}"/>
          </ac:spMkLst>
        </pc:spChg>
        <pc:spChg chg="add mod">
          <ac:chgData name="tariu Main" userId="7d83114226db9beb" providerId="LiveId" clId="{0EBEF096-D846-4340-8BB6-3729D0C8F759}" dt="2023-11-16T00:50:06.805" v="2576" actId="1076"/>
          <ac:spMkLst>
            <pc:docMk/>
            <pc:sldMk cId="1088461636" sldId="434"/>
            <ac:spMk id="7" creationId="{0BE6A168-7A25-0500-C810-68F659780790}"/>
          </ac:spMkLst>
        </pc:spChg>
        <pc:picChg chg="add mod">
          <ac:chgData name="tariu Main" userId="7d83114226db9beb" providerId="LiveId" clId="{0EBEF096-D846-4340-8BB6-3729D0C8F759}" dt="2023-11-16T00:48:42.006" v="2537" actId="1076"/>
          <ac:picMkLst>
            <pc:docMk/>
            <pc:sldMk cId="1088461636" sldId="434"/>
            <ac:picMk id="3" creationId="{EB7E6937-5C6F-5E20-9457-4A2117A6CCF1}"/>
          </ac:picMkLst>
        </pc:picChg>
        <pc:picChg chg="del">
          <ac:chgData name="tariu Main" userId="7d83114226db9beb" providerId="LiveId" clId="{0EBEF096-D846-4340-8BB6-3729D0C8F759}" dt="2023-11-16T00:46:20.684" v="2264" actId="478"/>
          <ac:picMkLst>
            <pc:docMk/>
            <pc:sldMk cId="1088461636" sldId="434"/>
            <ac:picMk id="5" creationId="{E75243BE-19B4-2E75-45A7-0B705F759912}"/>
          </ac:picMkLst>
        </pc:picChg>
      </pc:sldChg>
      <pc:sldChg chg="del">
        <pc:chgData name="tariu Main" userId="7d83114226db9beb" providerId="LiveId" clId="{0EBEF096-D846-4340-8BB6-3729D0C8F759}" dt="2023-11-15T23:44:13.772" v="106" actId="47"/>
        <pc:sldMkLst>
          <pc:docMk/>
          <pc:sldMk cId="3452818078" sldId="434"/>
        </pc:sldMkLst>
      </pc:sldChg>
      <pc:sldChg chg="del">
        <pc:chgData name="tariu Main" userId="7d83114226db9beb" providerId="LiveId" clId="{0EBEF096-D846-4340-8BB6-3729D0C8F759}" dt="2023-11-15T23:44:13.986" v="107" actId="47"/>
        <pc:sldMkLst>
          <pc:docMk/>
          <pc:sldMk cId="756799596" sldId="435"/>
        </pc:sldMkLst>
      </pc:sldChg>
      <pc:sldChg chg="delSp modSp add mod">
        <pc:chgData name="tariu Main" userId="7d83114226db9beb" providerId="LiveId" clId="{0EBEF096-D846-4340-8BB6-3729D0C8F759}" dt="2023-11-16T00:52:28.788" v="2888" actId="478"/>
        <pc:sldMkLst>
          <pc:docMk/>
          <pc:sldMk cId="3896224943" sldId="435"/>
        </pc:sldMkLst>
        <pc:spChg chg="mod">
          <ac:chgData name="tariu Main" userId="7d83114226db9beb" providerId="LiveId" clId="{0EBEF096-D846-4340-8BB6-3729D0C8F759}" dt="2023-11-16T00:52:23.645" v="2887" actId="20577"/>
          <ac:spMkLst>
            <pc:docMk/>
            <pc:sldMk cId="3896224943" sldId="435"/>
            <ac:spMk id="4" creationId="{9136E9C1-4F40-4B3C-CD7A-77A2E0E7C511}"/>
          </ac:spMkLst>
        </pc:spChg>
        <pc:spChg chg="del">
          <ac:chgData name="tariu Main" userId="7d83114226db9beb" providerId="LiveId" clId="{0EBEF096-D846-4340-8BB6-3729D0C8F759}" dt="2023-11-16T00:52:28.788" v="2888" actId="478"/>
          <ac:spMkLst>
            <pc:docMk/>
            <pc:sldMk cId="3896224943" sldId="435"/>
            <ac:spMk id="7" creationId="{0BE6A168-7A25-0500-C810-68F659780790}"/>
          </ac:spMkLst>
        </pc:spChg>
      </pc:sldChg>
      <pc:sldChg chg="del">
        <pc:chgData name="tariu Main" userId="7d83114226db9beb" providerId="LiveId" clId="{0EBEF096-D846-4340-8BB6-3729D0C8F759}" dt="2023-11-15T23:44:14.186" v="108" actId="47"/>
        <pc:sldMkLst>
          <pc:docMk/>
          <pc:sldMk cId="1230420424" sldId="436"/>
        </pc:sldMkLst>
      </pc:sldChg>
      <pc:sldChg chg="delSp modSp add mod">
        <pc:chgData name="tariu Main" userId="7d83114226db9beb" providerId="LiveId" clId="{0EBEF096-D846-4340-8BB6-3729D0C8F759}" dt="2023-11-16T00:54:35.917" v="3136" actId="20577"/>
        <pc:sldMkLst>
          <pc:docMk/>
          <pc:sldMk cId="3702400377" sldId="436"/>
        </pc:sldMkLst>
        <pc:spChg chg="mod">
          <ac:chgData name="tariu Main" userId="7d83114226db9beb" providerId="LiveId" clId="{0EBEF096-D846-4340-8BB6-3729D0C8F759}" dt="2023-11-16T00:53:23.254" v="2898" actId="20577"/>
          <ac:spMkLst>
            <pc:docMk/>
            <pc:sldMk cId="3702400377" sldId="436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0:54:35.917" v="3136" actId="20577"/>
          <ac:spMkLst>
            <pc:docMk/>
            <pc:sldMk cId="3702400377" sldId="436"/>
            <ac:spMk id="4" creationId="{9136E9C1-4F40-4B3C-CD7A-77A2E0E7C511}"/>
          </ac:spMkLst>
        </pc:spChg>
        <pc:picChg chg="del mod">
          <ac:chgData name="tariu Main" userId="7d83114226db9beb" providerId="LiveId" clId="{0EBEF096-D846-4340-8BB6-3729D0C8F759}" dt="2023-11-16T00:53:32.329" v="2900" actId="478"/>
          <ac:picMkLst>
            <pc:docMk/>
            <pc:sldMk cId="3702400377" sldId="436"/>
            <ac:picMk id="3" creationId="{EB7E6937-5C6F-5E20-9457-4A2117A6CCF1}"/>
          </ac:picMkLst>
        </pc:picChg>
      </pc:sldChg>
      <pc:sldChg chg="del">
        <pc:chgData name="tariu Main" userId="7d83114226db9beb" providerId="LiveId" clId="{0EBEF096-D846-4340-8BB6-3729D0C8F759}" dt="2023-11-15T23:44:14.855" v="111" actId="47"/>
        <pc:sldMkLst>
          <pc:docMk/>
          <pc:sldMk cId="1298149018" sldId="437"/>
        </pc:sldMkLst>
      </pc:sldChg>
      <pc:sldChg chg="addSp delSp modSp add mod">
        <pc:chgData name="tariu Main" userId="7d83114226db9beb" providerId="LiveId" clId="{0EBEF096-D846-4340-8BB6-3729D0C8F759}" dt="2023-11-16T02:21:27.530" v="3258" actId="1076"/>
        <pc:sldMkLst>
          <pc:docMk/>
          <pc:sldMk cId="1425632900" sldId="437"/>
        </pc:sldMkLst>
        <pc:spChg chg="del">
          <ac:chgData name="tariu Main" userId="7d83114226db9beb" providerId="LiveId" clId="{0EBEF096-D846-4340-8BB6-3729D0C8F759}" dt="2023-11-16T00:54:49.068" v="3138" actId="478"/>
          <ac:spMkLst>
            <pc:docMk/>
            <pc:sldMk cId="1425632900" sldId="437"/>
            <ac:spMk id="4" creationId="{9136E9C1-4F40-4B3C-CD7A-77A2E0E7C511}"/>
          </ac:spMkLst>
        </pc:spChg>
        <pc:spChg chg="add del mod">
          <ac:chgData name="tariu Main" userId="7d83114226db9beb" providerId="LiveId" clId="{0EBEF096-D846-4340-8BB6-3729D0C8F759}" dt="2023-11-16T00:54:59.136" v="3140" actId="478"/>
          <ac:spMkLst>
            <pc:docMk/>
            <pc:sldMk cId="1425632900" sldId="437"/>
            <ac:spMk id="5" creationId="{388D8F4A-0263-8FA2-CB1C-6FECAF9F6721}"/>
          </ac:spMkLst>
        </pc:spChg>
        <pc:spChg chg="add mod">
          <ac:chgData name="tariu Main" userId="7d83114226db9beb" providerId="LiveId" clId="{0EBEF096-D846-4340-8BB6-3729D0C8F759}" dt="2023-11-16T02:21:21.180" v="3256" actId="20577"/>
          <ac:spMkLst>
            <pc:docMk/>
            <pc:sldMk cId="1425632900" sldId="437"/>
            <ac:spMk id="6" creationId="{5E3BEEBA-20A6-F8D0-7E62-4C8C25DEF641}"/>
          </ac:spMkLst>
        </pc:spChg>
        <pc:picChg chg="add mod">
          <ac:chgData name="tariu Main" userId="7d83114226db9beb" providerId="LiveId" clId="{0EBEF096-D846-4340-8BB6-3729D0C8F759}" dt="2023-11-16T02:21:27.530" v="3258" actId="1076"/>
          <ac:picMkLst>
            <pc:docMk/>
            <pc:sldMk cId="1425632900" sldId="437"/>
            <ac:picMk id="4" creationId="{56B0291D-1A01-6C33-3C33-36390238CE73}"/>
          </ac:picMkLst>
        </pc:picChg>
      </pc:sldChg>
      <pc:sldChg chg="addSp delSp modSp add mod">
        <pc:chgData name="tariu Main" userId="7d83114226db9beb" providerId="LiveId" clId="{0EBEF096-D846-4340-8BB6-3729D0C8F759}" dt="2023-11-16T02:25:22.946" v="3403" actId="20577"/>
        <pc:sldMkLst>
          <pc:docMk/>
          <pc:sldMk cId="147029980" sldId="438"/>
        </pc:sldMkLst>
        <pc:spChg chg="mod">
          <ac:chgData name="tariu Main" userId="7d83114226db9beb" providerId="LiveId" clId="{0EBEF096-D846-4340-8BB6-3729D0C8F759}" dt="2023-11-16T02:25:22.946" v="3403" actId="20577"/>
          <ac:spMkLst>
            <pc:docMk/>
            <pc:sldMk cId="147029980" sldId="438"/>
            <ac:spMk id="6" creationId="{5E3BEEBA-20A6-F8D0-7E62-4C8C25DEF641}"/>
          </ac:spMkLst>
        </pc:spChg>
        <pc:picChg chg="del">
          <ac:chgData name="tariu Main" userId="7d83114226db9beb" providerId="LiveId" clId="{0EBEF096-D846-4340-8BB6-3729D0C8F759}" dt="2023-11-16T02:22:00.680" v="3272" actId="478"/>
          <ac:picMkLst>
            <pc:docMk/>
            <pc:sldMk cId="147029980" sldId="438"/>
            <ac:picMk id="4" creationId="{56B0291D-1A01-6C33-3C33-36390238CE73}"/>
          </ac:picMkLst>
        </pc:picChg>
        <pc:picChg chg="add mod">
          <ac:chgData name="tariu Main" userId="7d83114226db9beb" providerId="LiveId" clId="{0EBEF096-D846-4340-8BB6-3729D0C8F759}" dt="2023-11-16T02:25:05.270" v="3399" actId="1076"/>
          <ac:picMkLst>
            <pc:docMk/>
            <pc:sldMk cId="147029980" sldId="438"/>
            <ac:picMk id="5" creationId="{D767AC3A-DE26-CFD2-04E2-1C3724930A22}"/>
          </ac:picMkLst>
        </pc:picChg>
      </pc:sldChg>
      <pc:sldChg chg="del">
        <pc:chgData name="tariu Main" userId="7d83114226db9beb" providerId="LiveId" clId="{0EBEF096-D846-4340-8BB6-3729D0C8F759}" dt="2023-11-15T23:44:14.414" v="109" actId="47"/>
        <pc:sldMkLst>
          <pc:docMk/>
          <pc:sldMk cId="4128883464" sldId="438"/>
        </pc:sldMkLst>
      </pc:sldChg>
      <pc:sldChg chg="modSp add mod">
        <pc:chgData name="tariu Main" userId="7d83114226db9beb" providerId="LiveId" clId="{0EBEF096-D846-4340-8BB6-3729D0C8F759}" dt="2023-11-16T02:26:34.503" v="3587" actId="20577"/>
        <pc:sldMkLst>
          <pc:docMk/>
          <pc:sldMk cId="827865491" sldId="439"/>
        </pc:sldMkLst>
        <pc:spChg chg="mod">
          <ac:chgData name="tariu Main" userId="7d83114226db9beb" providerId="LiveId" clId="{0EBEF096-D846-4340-8BB6-3729D0C8F759}" dt="2023-11-16T02:26:34.503" v="3587" actId="20577"/>
          <ac:spMkLst>
            <pc:docMk/>
            <pc:sldMk cId="827865491" sldId="439"/>
            <ac:spMk id="6" creationId="{5E3BEEBA-20A6-F8D0-7E62-4C8C25DEF641}"/>
          </ac:spMkLst>
        </pc:spChg>
        <pc:picChg chg="mod">
          <ac:chgData name="tariu Main" userId="7d83114226db9beb" providerId="LiveId" clId="{0EBEF096-D846-4340-8BB6-3729D0C8F759}" dt="2023-11-16T02:25:50.866" v="3409" actId="14100"/>
          <ac:picMkLst>
            <pc:docMk/>
            <pc:sldMk cId="827865491" sldId="439"/>
            <ac:picMk id="4" creationId="{56B0291D-1A01-6C33-3C33-36390238CE73}"/>
          </ac:picMkLst>
        </pc:picChg>
      </pc:sldChg>
      <pc:sldChg chg="del">
        <pc:chgData name="tariu Main" userId="7d83114226db9beb" providerId="LiveId" clId="{0EBEF096-D846-4340-8BB6-3729D0C8F759}" dt="2023-11-15T23:44:14.618" v="110" actId="47"/>
        <pc:sldMkLst>
          <pc:docMk/>
          <pc:sldMk cId="3845065503" sldId="439"/>
        </pc:sldMkLst>
      </pc:sldChg>
      <pc:sldChg chg="delSp modSp add mod">
        <pc:chgData name="tariu Main" userId="7d83114226db9beb" providerId="LiveId" clId="{0EBEF096-D846-4340-8BB6-3729D0C8F759}" dt="2023-11-16T02:29:45.032" v="3799" actId="207"/>
        <pc:sldMkLst>
          <pc:docMk/>
          <pc:sldMk cId="1211204636" sldId="440"/>
        </pc:sldMkLst>
        <pc:spChg chg="mod">
          <ac:chgData name="tariu Main" userId="7d83114226db9beb" providerId="LiveId" clId="{0EBEF096-D846-4340-8BB6-3729D0C8F759}" dt="2023-11-16T02:27:11.588" v="3616" actId="20577"/>
          <ac:spMkLst>
            <pc:docMk/>
            <pc:sldMk cId="1211204636" sldId="440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2:29:45.032" v="3799" actId="207"/>
          <ac:spMkLst>
            <pc:docMk/>
            <pc:sldMk cId="1211204636" sldId="440"/>
            <ac:spMk id="6" creationId="{5E3BEEBA-20A6-F8D0-7E62-4C8C25DEF641}"/>
          </ac:spMkLst>
        </pc:spChg>
        <pc:picChg chg="del">
          <ac:chgData name="tariu Main" userId="7d83114226db9beb" providerId="LiveId" clId="{0EBEF096-D846-4340-8BB6-3729D0C8F759}" dt="2023-11-16T02:27:13.598" v="3617" actId="478"/>
          <ac:picMkLst>
            <pc:docMk/>
            <pc:sldMk cId="1211204636" sldId="440"/>
            <ac:picMk id="4" creationId="{56B0291D-1A01-6C33-3C33-36390238CE73}"/>
          </ac:picMkLst>
        </pc:picChg>
      </pc:sldChg>
      <pc:sldChg chg="del">
        <pc:chgData name="tariu Main" userId="7d83114226db9beb" providerId="LiveId" clId="{0EBEF096-D846-4340-8BB6-3729D0C8F759}" dt="2023-11-15T23:44:15.084" v="112" actId="47"/>
        <pc:sldMkLst>
          <pc:docMk/>
          <pc:sldMk cId="3253747068" sldId="440"/>
        </pc:sldMkLst>
      </pc:sldChg>
      <pc:sldChg chg="del">
        <pc:chgData name="tariu Main" userId="7d83114226db9beb" providerId="LiveId" clId="{0EBEF096-D846-4340-8BB6-3729D0C8F759}" dt="2023-11-15T23:44:15.808" v="113" actId="47"/>
        <pc:sldMkLst>
          <pc:docMk/>
          <pc:sldMk cId="592780058" sldId="441"/>
        </pc:sldMkLst>
      </pc:sldChg>
      <pc:sldChg chg="modSp add mod">
        <pc:chgData name="tariu Main" userId="7d83114226db9beb" providerId="LiveId" clId="{0EBEF096-D846-4340-8BB6-3729D0C8F759}" dt="2023-11-16T02:34:55.994" v="4118" actId="207"/>
        <pc:sldMkLst>
          <pc:docMk/>
          <pc:sldMk cId="2012305369" sldId="441"/>
        </pc:sldMkLst>
        <pc:spChg chg="mod">
          <ac:chgData name="tariu Main" userId="7d83114226db9beb" providerId="LiveId" clId="{0EBEF096-D846-4340-8BB6-3729D0C8F759}" dt="2023-11-16T02:34:55.994" v="4118" actId="207"/>
          <ac:spMkLst>
            <pc:docMk/>
            <pc:sldMk cId="2012305369" sldId="441"/>
            <ac:spMk id="6" creationId="{5E3BEEBA-20A6-F8D0-7E62-4C8C25DEF641}"/>
          </ac:spMkLst>
        </pc:spChg>
      </pc:sldChg>
      <pc:sldChg chg="del">
        <pc:chgData name="tariu Main" userId="7d83114226db9beb" providerId="LiveId" clId="{0EBEF096-D846-4340-8BB6-3729D0C8F759}" dt="2023-11-15T23:44:16.340" v="114" actId="47"/>
        <pc:sldMkLst>
          <pc:docMk/>
          <pc:sldMk cId="1323020009" sldId="442"/>
        </pc:sldMkLst>
      </pc:sldChg>
      <pc:sldChg chg="modSp add mod">
        <pc:chgData name="tariu Main" userId="7d83114226db9beb" providerId="LiveId" clId="{0EBEF096-D846-4340-8BB6-3729D0C8F759}" dt="2023-11-16T03:15:10.445" v="4452" actId="20577"/>
        <pc:sldMkLst>
          <pc:docMk/>
          <pc:sldMk cId="2172182577" sldId="442"/>
        </pc:sldMkLst>
        <pc:spChg chg="mod">
          <ac:chgData name="tariu Main" userId="7d83114226db9beb" providerId="LiveId" clId="{0EBEF096-D846-4340-8BB6-3729D0C8F759}" dt="2023-11-16T03:15:10.445" v="4452" actId="20577"/>
          <ac:spMkLst>
            <pc:docMk/>
            <pc:sldMk cId="2172182577" sldId="442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3:15:06.273" v="4442" actId="20577"/>
          <ac:spMkLst>
            <pc:docMk/>
            <pc:sldMk cId="2172182577" sldId="442"/>
            <ac:spMk id="6" creationId="{5E3BEEBA-20A6-F8D0-7E62-4C8C25DEF641}"/>
          </ac:spMkLst>
        </pc:spChg>
      </pc:sldChg>
      <pc:sldChg chg="modSp add mod">
        <pc:chgData name="tariu Main" userId="7d83114226db9beb" providerId="LiveId" clId="{0EBEF096-D846-4340-8BB6-3729D0C8F759}" dt="2023-11-16T03:17:01.630" v="4582" actId="20577"/>
        <pc:sldMkLst>
          <pc:docMk/>
          <pc:sldMk cId="3033176784" sldId="443"/>
        </pc:sldMkLst>
        <pc:spChg chg="mod">
          <ac:chgData name="tariu Main" userId="7d83114226db9beb" providerId="LiveId" clId="{0EBEF096-D846-4340-8BB6-3729D0C8F759}" dt="2023-11-16T03:15:26.903" v="4483" actId="20577"/>
          <ac:spMkLst>
            <pc:docMk/>
            <pc:sldMk cId="3033176784" sldId="443"/>
            <ac:spMk id="2" creationId="{3A3C7BDB-B7D1-465C-9965-C0C4D79D10F4}"/>
          </ac:spMkLst>
        </pc:spChg>
        <pc:spChg chg="mod">
          <ac:chgData name="tariu Main" userId="7d83114226db9beb" providerId="LiveId" clId="{0EBEF096-D846-4340-8BB6-3729D0C8F759}" dt="2023-11-16T03:17:01.630" v="4582" actId="20577"/>
          <ac:spMkLst>
            <pc:docMk/>
            <pc:sldMk cId="3033176784" sldId="443"/>
            <ac:spMk id="6" creationId="{5E3BEEBA-20A6-F8D0-7E62-4C8C25DEF641}"/>
          </ac:spMkLst>
        </pc:spChg>
      </pc:sldChg>
      <pc:sldChg chg="del">
        <pc:chgData name="tariu Main" userId="7d83114226db9beb" providerId="LiveId" clId="{0EBEF096-D846-4340-8BB6-3729D0C8F759}" dt="2023-11-15T23:44:17.076" v="115" actId="47"/>
        <pc:sldMkLst>
          <pc:docMk/>
          <pc:sldMk cId="3392275721" sldId="443"/>
        </pc:sldMkLst>
      </pc:sldChg>
      <pc:sldChg chg="del">
        <pc:chgData name="tariu Main" userId="7d83114226db9beb" providerId="LiveId" clId="{0EBEF096-D846-4340-8BB6-3729D0C8F759}" dt="2023-11-15T23:44:17.599" v="116" actId="47"/>
        <pc:sldMkLst>
          <pc:docMk/>
          <pc:sldMk cId="3231622267" sldId="444"/>
        </pc:sldMkLst>
      </pc:sldChg>
      <pc:sldChg chg="del">
        <pc:chgData name="tariu Main" userId="7d83114226db9beb" providerId="LiveId" clId="{0EBEF096-D846-4340-8BB6-3729D0C8F759}" dt="2023-11-15T23:44:18.462" v="117" actId="47"/>
        <pc:sldMkLst>
          <pc:docMk/>
          <pc:sldMk cId="1035770831" sldId="445"/>
        </pc:sldMkLst>
      </pc:sldChg>
      <pc:sldChg chg="del">
        <pc:chgData name="tariu Main" userId="7d83114226db9beb" providerId="LiveId" clId="{0EBEF096-D846-4340-8BB6-3729D0C8F759}" dt="2023-11-15T23:44:18.958" v="118" actId="47"/>
        <pc:sldMkLst>
          <pc:docMk/>
          <pc:sldMk cId="3170616864" sldId="446"/>
        </pc:sldMkLst>
      </pc:sldChg>
      <pc:sldChg chg="del">
        <pc:chgData name="tariu Main" userId="7d83114226db9beb" providerId="LiveId" clId="{0EBEF096-D846-4340-8BB6-3729D0C8F759}" dt="2023-11-15T23:44:19.948" v="119" actId="47"/>
        <pc:sldMkLst>
          <pc:docMk/>
          <pc:sldMk cId="3281944115" sldId="447"/>
        </pc:sldMkLst>
      </pc:sldChg>
      <pc:sldChg chg="del">
        <pc:chgData name="tariu Main" userId="7d83114226db9beb" providerId="LiveId" clId="{0EBEF096-D846-4340-8BB6-3729D0C8F759}" dt="2023-11-15T23:44:20.730" v="120" actId="47"/>
        <pc:sldMkLst>
          <pc:docMk/>
          <pc:sldMk cId="226801917" sldId="448"/>
        </pc:sldMkLst>
      </pc:sldChg>
      <pc:sldChg chg="del">
        <pc:chgData name="tariu Main" userId="7d83114226db9beb" providerId="LiveId" clId="{0EBEF096-D846-4340-8BB6-3729D0C8F759}" dt="2023-11-15T23:44:20.949" v="121" actId="47"/>
        <pc:sldMkLst>
          <pc:docMk/>
          <pc:sldMk cId="3917877238" sldId="449"/>
        </pc:sldMkLst>
      </pc:sldChg>
      <pc:sldChg chg="del">
        <pc:chgData name="tariu Main" userId="7d83114226db9beb" providerId="LiveId" clId="{0EBEF096-D846-4340-8BB6-3729D0C8F759}" dt="2023-11-15T23:44:21.585" v="122" actId="47"/>
        <pc:sldMkLst>
          <pc:docMk/>
          <pc:sldMk cId="1548269287" sldId="450"/>
        </pc:sldMkLst>
      </pc:sldChg>
      <pc:sldChg chg="del">
        <pc:chgData name="tariu Main" userId="7d83114226db9beb" providerId="LiveId" clId="{0EBEF096-D846-4340-8BB6-3729D0C8F759}" dt="2023-11-15T23:44:22.899" v="123" actId="47"/>
        <pc:sldMkLst>
          <pc:docMk/>
          <pc:sldMk cId="4037840183" sldId="451"/>
        </pc:sldMkLst>
      </pc:sldChg>
      <pc:sldChg chg="del">
        <pc:chgData name="tariu Main" userId="7d83114226db9beb" providerId="LiveId" clId="{0EBEF096-D846-4340-8BB6-3729D0C8F759}" dt="2023-11-15T23:44:23.817" v="124" actId="47"/>
        <pc:sldMkLst>
          <pc:docMk/>
          <pc:sldMk cId="3699552169" sldId="452"/>
        </pc:sldMkLst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2023/11/16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2023/11/16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551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90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421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878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71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85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806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5770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227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47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131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841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7549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079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4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28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030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73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63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2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6042878" cy="441539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ゼロから作る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Deep Learning 4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機械学習編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3600"/>
              <a:t>２</a:t>
            </a:r>
            <a:r>
              <a:rPr lang="ja-JP" altLang="en-US" sz="3600" b="1" i="0">
                <a:latin typeface="Meiryo UI" panose="020B0604030504040204" pitchFamily="50" charset="-128"/>
                <a:ea typeface="Meiryo UI" panose="020B0604030504040204" pitchFamily="50" charset="-128"/>
              </a:rPr>
              <a:t>章　マルコフ決定過程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FAAA55-0749-F47C-364B-829C9A00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"/>
          <a:stretch/>
        </p:blipFill>
        <p:spPr>
          <a:xfrm>
            <a:off x="8012459" y="528873"/>
            <a:ext cx="4136571" cy="5759839"/>
          </a:xfrm>
          <a:prstGeom prst="rect">
            <a:avLst/>
          </a:prstGeom>
        </p:spPr>
      </p:pic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15AC0AAE-B74C-29E4-13D2-4C7231664FEF}"/>
              </a:ext>
            </a:extLst>
          </p:cNvPr>
          <p:cNvSpPr txBox="1">
            <a:spLocks/>
          </p:cNvSpPr>
          <p:nvPr/>
        </p:nvSpPr>
        <p:spPr>
          <a:xfrm>
            <a:off x="8847926" y="6198785"/>
            <a:ext cx="3198555" cy="58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3200" dirty="0"/>
              <a:t>23/11/16(</a:t>
            </a:r>
            <a:r>
              <a:rPr lang="ja-JP" altLang="en-US" sz="3200" dirty="0"/>
              <a:t>木</a:t>
            </a:r>
            <a:r>
              <a:rPr lang="en-US" altLang="ja-JP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1565" y="1772757"/>
                <a:ext cx="6350314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p(S’|S, a)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状態遷移確率</a:t>
                </a: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i="1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32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</m:oMath>
                  </m:oMathPara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の確率分布</a:t>
                </a:r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1565" y="1772757"/>
                <a:ext cx="6350314" cy="4948718"/>
              </a:xfrm>
              <a:blipFill>
                <a:blip r:embed="rId3"/>
                <a:stretch>
                  <a:fillRect l="-2399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6" y="2020057"/>
            <a:ext cx="5218858" cy="2655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E47C906-C889-1725-24EF-D67C36780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1" y="4743553"/>
            <a:ext cx="5240094" cy="1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5" y="1772757"/>
            <a:ext cx="6350314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p(S’|S, a)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状態遷移確率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/>
              <a:t>は現在の状態</a:t>
            </a:r>
            <a:r>
              <a:rPr lang="en-US" altLang="ja-JP" sz="3200" dirty="0"/>
              <a:t>S</a:t>
            </a:r>
            <a:r>
              <a:rPr lang="ja-JP" altLang="en-US" sz="3200" dirty="0"/>
              <a:t>と行動</a:t>
            </a:r>
            <a:r>
              <a:rPr lang="en-US" altLang="ja-JP" sz="3200" dirty="0"/>
              <a:t>a</a:t>
            </a:r>
            <a:r>
              <a:rPr lang="ja-JP" altLang="en-US" sz="3200" dirty="0"/>
              <a:t>のみに依存し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過去の情報が必要ない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⇔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マルコフ性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DP</a:t>
            </a:r>
            <a:r>
              <a:rPr lang="ja-JP" altLang="en-US" sz="3200" dirty="0"/>
              <a:t>が出てきそう！！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6" y="2020057"/>
            <a:ext cx="5218858" cy="2655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E47C906-C889-1725-24EF-D67C36780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1" y="4743553"/>
            <a:ext cx="5240094" cy="12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　</a:t>
            </a:r>
            <a:r>
              <a:rPr lang="ja-JP" altLang="en-US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再掲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0266" y="1772757"/>
                <a:ext cx="8111613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にいて，行動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を行い，状態</a:t>
                </a:r>
                <a:r>
                  <a:rPr lang="en-US" altLang="ja-JP" sz="3200" dirty="0"/>
                  <a:t>S’</a:t>
                </a:r>
                <a:r>
                  <a:rPr lang="ja-JP" altLang="en-US" sz="3200" dirty="0"/>
                  <a:t>に遷移した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これを</a:t>
                </a:r>
                <a:r>
                  <a:rPr lang="en-US" altLang="ja-JP" sz="3200" dirty="0"/>
                  <a:t> S’=f(S, a)</a:t>
                </a:r>
                <a:r>
                  <a:rPr lang="ja-JP" altLang="en-US" sz="3200" dirty="0"/>
                  <a:t>と表す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𝐿𝑒𝑓𝑡</m:t>
                        </m:r>
                      </m:e>
                    </m:d>
                    <m:r>
                      <a:rPr lang="en-US" altLang="ja-JP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3200" dirty="0"/>
                  <a:t>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</m:d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b="0" dirty="0"/>
                  <a:t>とすればよいので</a:t>
                </a:r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b="0" dirty="0"/>
                  <a:t>状態遷移確率の表現で統一できる</a:t>
                </a:r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0266" y="1772757"/>
                <a:ext cx="8111613" cy="4948718"/>
              </a:xfrm>
              <a:blipFill>
                <a:blip r:embed="rId3"/>
                <a:stretch>
                  <a:fillRect l="-1878" t="-1601" r="-14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E75243BE-19B4-2E75-45A7-0B705F75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94" y="1834698"/>
            <a:ext cx="3263044" cy="3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報酬関数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698971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＜決定論的＞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本書では決定論的に報酬が与えられると仮定（理由後述）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r(S, a, S’)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報酬関数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ja-JP" altLang="en-US" sz="3200" dirty="0"/>
              <a:t>エージェントが状態</a:t>
            </a:r>
            <a:r>
              <a:rPr lang="en-US" altLang="ja-JP" sz="3200" dirty="0"/>
              <a:t>S</a:t>
            </a:r>
            <a:r>
              <a:rPr lang="ja-JP" altLang="en-US" sz="3200" dirty="0"/>
              <a:t>で行動</a:t>
            </a:r>
            <a:r>
              <a:rPr lang="en-US" altLang="ja-JP" sz="3200" dirty="0"/>
              <a:t>a</a:t>
            </a:r>
            <a:r>
              <a:rPr lang="ja-JP" altLang="en-US" sz="3200" dirty="0"/>
              <a:t>を行い，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S’</a:t>
            </a:r>
            <a:r>
              <a:rPr lang="ja-JP" altLang="en-US" sz="3200" dirty="0"/>
              <a:t>へ遷移したときに得られる報酬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B7E6937-5C6F-5E20-9457-4A2117A6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2" y="5448344"/>
            <a:ext cx="3624059" cy="1207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BE6A168-7A25-0500-C810-68F659780790}"/>
                  </a:ext>
                </a:extLst>
              </p:cNvPr>
              <p:cNvSpPr txBox="1"/>
              <p:nvPr/>
            </p:nvSpPr>
            <p:spPr>
              <a:xfrm>
                <a:off x="4543391" y="5833130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𝐿𝑒𝑓𝑡</m:t>
                      </m:r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ja-JP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800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ja-JP" altLang="en-US" sz="28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BE6A168-7A25-0500-C810-68F65978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391" y="5833130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46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報酬関数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978699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＜確率論的＞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報酬関数が確率論的とは？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ある場所に行くと</a:t>
            </a:r>
            <a:r>
              <a:rPr lang="en-US" altLang="ja-JP" sz="3200" dirty="0"/>
              <a:t>0.8</a:t>
            </a:r>
            <a:r>
              <a:rPr lang="ja-JP" altLang="en-US" sz="3200" dirty="0"/>
              <a:t>の確率で敵が現れ攻撃され</a:t>
            </a:r>
            <a:r>
              <a:rPr lang="en-US" altLang="ja-JP" sz="3200" dirty="0"/>
              <a:t>-10</a:t>
            </a:r>
            <a:r>
              <a:rPr lang="ja-JP" altLang="en-US" sz="3200" dirty="0"/>
              <a:t>の報酬を得る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0.2</a:t>
            </a:r>
            <a:r>
              <a:rPr lang="ja-JP" altLang="en-US" sz="3200" dirty="0"/>
              <a:t>の確率なにもされず</a:t>
            </a:r>
            <a:r>
              <a:rPr lang="en-US" altLang="ja-JP" sz="3200" dirty="0"/>
              <a:t>0</a:t>
            </a:r>
            <a:r>
              <a:rPr lang="ja-JP" altLang="en-US" sz="3200" dirty="0"/>
              <a:t>の報酬を得る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r(</a:t>
            </a:r>
            <a:r>
              <a:rPr lang="en-US" altLang="ja-JP" sz="3200" dirty="0" err="1"/>
              <a:t>S,a,S</a:t>
            </a:r>
            <a:r>
              <a:rPr lang="en-US" altLang="ja-JP" sz="3200" dirty="0"/>
              <a:t>’)</a:t>
            </a:r>
            <a:r>
              <a:rPr lang="ja-JP" altLang="en-US" sz="3200" dirty="0"/>
              <a:t>の期待値を返り値とすれば，決定論と同様に議論できる</a:t>
            </a: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B7E6937-5C6F-5E20-9457-4A2117A6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2" y="5448344"/>
            <a:ext cx="3624059" cy="120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2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9" y="1772757"/>
            <a:ext cx="10978699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方策とは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エージェントがどのように行動するかを表すもの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今どう行動すればよいかは「現在の状態」のみに基づいて決定できる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∵マルコフ性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70240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a=μ(S)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の時エージェントは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をとる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en-US" altLang="ja-JP" sz="3200" dirty="0"/>
                  <a:t>μ(S=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sz="3200" dirty="0"/>
                  <a:t>)=Left</a:t>
                </a:r>
              </a:p>
            </p:txBody>
          </p:sp>
        </mc:Choice>
        <mc:Fallback xmlns="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56B0291D-1A01-6C33-3C33-3639023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96" y="2044127"/>
            <a:ext cx="6680182" cy="33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＜確率論的＞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ja-JP" sz="32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エージェントがある状態</a:t>
                </a:r>
                <a:r>
                  <a:rPr lang="en-US" altLang="ja-JP" sz="3200" dirty="0"/>
                  <a:t>S</a:t>
                </a:r>
                <a:r>
                  <a:rPr lang="ja-JP" altLang="en-US" sz="3200" dirty="0"/>
                  <a:t>に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あるときに行動</a:t>
                </a:r>
                <a:r>
                  <a:rPr lang="en-US" altLang="ja-JP" sz="3200" dirty="0"/>
                  <a:t>a</a:t>
                </a:r>
                <a:r>
                  <a:rPr lang="ja-JP" altLang="en-US" sz="3200" dirty="0"/>
                  <a:t>をとる確率</a:t>
                </a:r>
                <a:endParaRPr lang="en-US" altLang="ja-JP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D767AC3A-DE26-CFD2-04E2-1C372493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09" y="2170642"/>
            <a:ext cx="5502128" cy="35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9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方策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＜決定論的＞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en-US" altLang="ja-JP" sz="3200" dirty="0"/>
                  <a:t>μ(S=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sz="3200" dirty="0"/>
                  <a:t>)=Left</a:t>
                </a:r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e>
                        <m:e>
                          <m:r>
                            <a:rPr lang="en-US" altLang="ja-JP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ja-JP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ja-JP" sz="32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とすれば決定論的方策を確率論的方策で表現できる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>
                    <a:solidFill>
                      <a:schemeClr val="tx1"/>
                    </a:solidFill>
                  </a:rPr>
                  <a:t>→確率論的方策の表現で統一</a:t>
                </a: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56B0291D-1A01-6C33-3C33-3639023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20" y="2044127"/>
            <a:ext cx="5978257" cy="29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6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dirty="0"/>
                  <a:t>方策</a:t>
                </a:r>
                <a14:m>
                  <m:oMath xmlns:m="http://schemas.openxmlformats.org/officeDocument/2006/math">
                    <m:r>
                      <a:rPr lang="ja-JP" altLang="en-US" sz="3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ja-JP" altLang="en-US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ja-JP" sz="3200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3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dirty="0"/>
                  <a:t>状態遷移確率：</a:t>
                </a:r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p(S’|S, a)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報酬関数</m:t>
                    </m:r>
                    <m:r>
                      <a:rPr lang="ja-JP" altLang="en-US" sz="3200" i="1" dirty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ja-JP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r(S, a, S’)</a:t>
                </a:r>
                <a:endParaRPr lang="en-US" altLang="ja-JP" sz="3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この枠組みの中で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最適方策</a:t>
                </a:r>
                <a:r>
                  <a:rPr lang="ja-JP" altLang="en-US" sz="3200" dirty="0"/>
                  <a:t>を見つけること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最適方策：</a:t>
                </a:r>
                <a:r>
                  <a:rPr lang="ja-JP" altLang="en-US" sz="3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収益</a:t>
                </a:r>
                <a:r>
                  <a:rPr lang="ja-JP" altLang="en-US" sz="3200" dirty="0"/>
                  <a:t>が最大となる方策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8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20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701" y="1772757"/>
                <a:ext cx="6592033" cy="48227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dirty="0"/>
                  <a:t>bandit</a:t>
                </a:r>
                <a:r>
                  <a:rPr lang="ja-JP" altLang="en-US" sz="3200" dirty="0"/>
                  <a:t>問題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エージェントの行動の選択肢は毎回同じ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</m:t>
                      </m:r>
                      <m:r>
                        <a:rPr lang="en-US" altLang="ja-JP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𝑆𝑀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701" y="1772757"/>
                <a:ext cx="6592033" cy="4822722"/>
              </a:xfrm>
              <a:blipFill>
                <a:blip r:embed="rId3"/>
                <a:stretch>
                  <a:fillRect l="-2311" t="-1643" r="-19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09BD4103-A47E-733C-CD3F-1F7DA0F6AA3E}"/>
              </a:ext>
            </a:extLst>
          </p:cNvPr>
          <p:cNvSpPr txBox="1">
            <a:spLocks/>
          </p:cNvSpPr>
          <p:nvPr/>
        </p:nvSpPr>
        <p:spPr>
          <a:xfrm>
            <a:off x="4504651" y="4083336"/>
            <a:ext cx="6592033" cy="281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エージェントの行動によって状況（行動の選択肢）が変わる問題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↓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マルコフ決定過程</a:t>
            </a: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MDP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5E3BEEBA-20A6-F8D0-7E62-4C8C25DEF641}"/>
              </a:ext>
            </a:extLst>
          </p:cNvPr>
          <p:cNvSpPr txBox="1">
            <a:spLocks/>
          </p:cNvSpPr>
          <p:nvPr/>
        </p:nvSpPr>
        <p:spPr>
          <a:xfrm>
            <a:off x="654829" y="1772757"/>
            <a:ext cx="10698971" cy="494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は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・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エピソードタスク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「終わり」のある問題：迷路でゴールする，リンゴをゲットする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・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連続タスク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「終わり」のない問題：在庫管理でどれだけ商品を仕入れるか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売れ行きや在庫の量に応じて，ベストな仕入れ量を判断する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に分けられる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01230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　収益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3200" dirty="0"/>
                  <a:t>時刻ｔにおいて，</a:t>
                </a:r>
                <a:endParaRPr lang="en-US" altLang="ja-JP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ja-JP" altLang="en-US" sz="32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ja-JP" alt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ja-JP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dirty="0"/>
                  <a:t>を収益という．</a:t>
                </a:r>
                <a14:m>
                  <m:oMath xmlns:m="http://schemas.openxmlformats.org/officeDocument/2006/math">
                    <m:r>
                      <a:rPr lang="ja-JP" altLang="en-US" sz="32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ja-JP" alt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ja-JP" altLang="en-US" sz="3200" i="1">
                        <a:latin typeface="Cambria Math" panose="02040503050406030204" pitchFamily="18" charset="0"/>
                      </a:rPr>
                      <m:t>割引率</m:t>
                    </m:r>
                  </m:oMath>
                </a14:m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dirty="0"/>
                  <a:t>収益は報酬の総和としたいが，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b="0" dirty="0"/>
                  <a:t>連続タスクを想定したときに，収益が無限大になることを防ぐため</a:t>
                </a:r>
                <a:endParaRPr lang="en-US" altLang="ja-JP" sz="3200" b="0" dirty="0"/>
              </a:p>
              <a:p>
                <a:pPr marL="0" indent="0">
                  <a:buNone/>
                </a:pPr>
                <a:r>
                  <a:rPr lang="ja-JP" altLang="en-US" sz="3200" dirty="0"/>
                  <a:t>割引率の累乗をかけている</a:t>
                </a:r>
                <a:endParaRPr lang="en-US" altLang="ja-JP" sz="3200" b="0" dirty="0"/>
              </a:p>
              <a:p>
                <a:pPr marL="0" indent="0">
                  <a:buNone/>
                </a:pPr>
                <a:endParaRPr lang="en-US" altLang="ja-JP" sz="3200" b="0" dirty="0"/>
              </a:p>
            </p:txBody>
          </p:sp>
        </mc:Choice>
        <mc:Fallback>
          <p:sp>
            <p:nvSpPr>
              <p:cNvPr id="6" name="コンテンツ プレースホルダー 3">
                <a:extLst>
                  <a:ext uri="{FF2B5EF4-FFF2-40B4-BE49-F238E27FC236}">
                    <a16:creationId xmlns:a16="http://schemas.microsoft.com/office/drawing/2014/main" id="{5E3BEEBA-20A6-F8D0-7E62-4C8C25DE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9" y="1772757"/>
                <a:ext cx="10698971" cy="4948718"/>
              </a:xfrm>
              <a:prstGeom prst="rect">
                <a:avLst/>
              </a:prstGeom>
              <a:blipFill>
                <a:blip r:embed="rId3"/>
                <a:stretch>
                  <a:fillRect l="-1424" t="-16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182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MDP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の目標　状態価値関数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5E3BEEBA-20A6-F8D0-7E62-4C8C25DEF641}"/>
              </a:ext>
            </a:extLst>
          </p:cNvPr>
          <p:cNvSpPr txBox="1">
            <a:spLocks/>
          </p:cNvSpPr>
          <p:nvPr/>
        </p:nvSpPr>
        <p:spPr>
          <a:xfrm>
            <a:off x="654829" y="1772757"/>
            <a:ext cx="10698971" cy="494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0" dirty="0"/>
              <a:t>エージェントと環境は確率的振る舞いをする</a:t>
            </a:r>
            <a:endParaRPr lang="en-US" altLang="ja-JP" sz="3200" b="0" dirty="0"/>
          </a:p>
          <a:p>
            <a:pPr marL="0" indent="0">
              <a:buNone/>
            </a:pPr>
            <a:r>
              <a:rPr lang="ja-JP" altLang="en-US" sz="3200" dirty="0"/>
              <a:t>（</a:t>
            </a:r>
            <a:r>
              <a:rPr lang="ja-JP" altLang="en-US" sz="3200"/>
              <a:t>方策だったり状態遷移だったり）</a:t>
            </a:r>
            <a:endParaRPr lang="en-US" altLang="ja-JP" sz="3200" b="0" dirty="0"/>
          </a:p>
        </p:txBody>
      </p:sp>
    </p:spTree>
    <p:extLst>
      <p:ext uri="{BB962C8B-B14F-4D97-AF65-F5344CB8AC3E}">
        <p14:creationId xmlns:p14="http://schemas.microsoft.com/office/powerpoint/2010/main" val="303317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822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状態：エージェントの置かれた状況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状態が遷移していく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89139A1-7A2C-E211-1E73-E43A1EB7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753" y="1772757"/>
            <a:ext cx="5539816" cy="1845109"/>
          </a:xfrm>
          <a:prstGeom prst="rect">
            <a:avLst/>
          </a:prstGeom>
        </p:spPr>
      </p:pic>
      <p:sp>
        <p:nvSpPr>
          <p:cNvPr id="7" name="コンテンツ プレースホルダー 3">
            <a:extLst>
              <a:ext uri="{FF2B5EF4-FFF2-40B4-BE49-F238E27FC236}">
                <a16:creationId xmlns:a16="http://schemas.microsoft.com/office/drawing/2014/main" id="{630728D2-4E57-8244-6F67-214B7F610510}"/>
              </a:ext>
            </a:extLst>
          </p:cNvPr>
          <p:cNvSpPr txBox="1">
            <a:spLocks/>
          </p:cNvSpPr>
          <p:nvPr/>
        </p:nvSpPr>
        <p:spPr>
          <a:xfrm>
            <a:off x="8025327" y="3757161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エージェント</a:t>
            </a:r>
            <a:endParaRPr lang="en-US" altLang="ja-JP" sz="2400" dirty="0"/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CA992546-79E5-4B2E-40E3-1645AD7A3E35}"/>
              </a:ext>
            </a:extLst>
          </p:cNvPr>
          <p:cNvSpPr txBox="1">
            <a:spLocks/>
          </p:cNvSpPr>
          <p:nvPr/>
        </p:nvSpPr>
        <p:spPr>
          <a:xfrm>
            <a:off x="9834249" y="3757161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環境</a:t>
            </a:r>
            <a:endParaRPr lang="en-US" altLang="ja-JP" sz="2400" dirty="0"/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8FB85DD8-3C62-E11F-484C-59220C5301E7}"/>
              </a:ext>
            </a:extLst>
          </p:cNvPr>
          <p:cNvSpPr txBox="1">
            <a:spLocks/>
          </p:cNvSpPr>
          <p:nvPr/>
        </p:nvSpPr>
        <p:spPr>
          <a:xfrm>
            <a:off x="10172180" y="1355036"/>
            <a:ext cx="1741526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報酬</a:t>
            </a:r>
            <a:endParaRPr lang="en-US" altLang="ja-JP" sz="2400" dirty="0"/>
          </a:p>
        </p:txBody>
      </p:sp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5FB2C052-F155-E17A-047D-91D30A74CE47}"/>
              </a:ext>
            </a:extLst>
          </p:cNvPr>
          <p:cNvSpPr txBox="1">
            <a:spLocks/>
          </p:cNvSpPr>
          <p:nvPr/>
        </p:nvSpPr>
        <p:spPr>
          <a:xfrm>
            <a:off x="7582574" y="1971522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  <p:sp>
        <p:nvSpPr>
          <p:cNvPr id="13" name="コンテンツ プレースホルダー 3">
            <a:extLst>
              <a:ext uri="{FF2B5EF4-FFF2-40B4-BE49-F238E27FC236}">
                <a16:creationId xmlns:a16="http://schemas.microsoft.com/office/drawing/2014/main" id="{6D7BD96D-637D-F15D-D343-399A9B28F29B}"/>
              </a:ext>
            </a:extLst>
          </p:cNvPr>
          <p:cNvSpPr txBox="1">
            <a:spLocks/>
          </p:cNvSpPr>
          <p:nvPr/>
        </p:nvSpPr>
        <p:spPr>
          <a:xfrm>
            <a:off x="8581170" y="1794061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88A51124-D42B-23F5-02A4-AEC6F9D6DE55}"/>
              </a:ext>
            </a:extLst>
          </p:cNvPr>
          <p:cNvSpPr txBox="1">
            <a:spLocks/>
          </p:cNvSpPr>
          <p:nvPr/>
        </p:nvSpPr>
        <p:spPr>
          <a:xfrm>
            <a:off x="9464383" y="1971522"/>
            <a:ext cx="436185" cy="55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7189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822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状態：エージェントの置かれた状況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状態が遷移していく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には「時間」の概念が必要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FA814D-035F-EB84-32C1-5475DEC11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78" y="1861930"/>
            <a:ext cx="4905787" cy="3134139"/>
          </a:xfrm>
          <a:prstGeom prst="rect">
            <a:avLst/>
          </a:prstGeom>
        </p:spPr>
      </p:pic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EB7B99F5-D4B6-F97F-EE53-3013342A2B41}"/>
              </a:ext>
            </a:extLst>
          </p:cNvPr>
          <p:cNvSpPr txBox="1">
            <a:spLocks/>
          </p:cNvSpPr>
          <p:nvPr/>
        </p:nvSpPr>
        <p:spPr>
          <a:xfrm>
            <a:off x="6428440" y="5078138"/>
            <a:ext cx="1754777" cy="28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dirty="0"/>
              <a:t>正の報酬がもらえる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4676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マルコフ決定過程</a:t>
            </a:r>
            <a:r>
              <a:rPr lang="en-US" altLang="ja-JP" sz="28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arkov Decision Process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MDP</a:t>
            </a:r>
            <a:r>
              <a:rPr lang="ja-JP" altLang="en-US" sz="3200" dirty="0"/>
              <a:t>の具体例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初期状態が右のようなとき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右に２回進むべき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∴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エージェントは目先の報酬ではなく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報酬の総和を最大化することが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求められる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72CE0E6-5700-7BE3-190C-F585647A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53" y="2723067"/>
            <a:ext cx="6569346" cy="20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8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エージェントと環境のやりとり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701" y="1772757"/>
                <a:ext cx="6592033" cy="49487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時刻ｔ</m:t>
                      </m:r>
                      <m:r>
                        <a:rPr lang="ja-JP" altLang="en-US" sz="3200" i="1">
                          <a:latin typeface="Cambria Math" panose="02040503050406030204" pitchFamily="18" charset="0"/>
                        </a:rPr>
                        <m:t>において</m:t>
                      </m:r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状態が</m:t>
                      </m:r>
                      <m:sSub>
                        <m:sSubPr>
                          <m:ctrlPr>
                            <a:rPr lang="en-US" altLang="ja-JP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ja-JP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ja-JP" altLang="en-US" sz="3200" i="1">
                          <a:latin typeface="Cambria Math" panose="02040503050406030204" pitchFamily="18" charset="0"/>
                        </a:rPr>
                        <m:t>であ</m:t>
                      </m:r>
                      <m:r>
                        <a:rPr lang="ja-JP" altLang="en-US" sz="3200" i="1" smtClean="0">
                          <a:latin typeface="Cambria Math" panose="02040503050406030204" pitchFamily="18" charset="0"/>
                        </a:rPr>
                        <m:t>る</m:t>
                      </m:r>
                    </m:oMath>
                  </m:oMathPara>
                </a14:m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i="1" smtClean="0">
                        <a:latin typeface="Cambria Math" panose="02040503050406030204" pitchFamily="18" charset="0"/>
                      </a:rPr>
                      <m:t>状態</m:t>
                    </m:r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に基づいて</m:t>
                    </m:r>
                  </m:oMath>
                </a14:m>
                <a:r>
                  <a:rPr lang="ja-JP" altLang="en-US" sz="3200" dirty="0"/>
                  <a:t>エージェントが</a:t>
                </a:r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行動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を行い</m:t>
                    </m:r>
                  </m:oMath>
                </a14:m>
                <a:r>
                  <a:rPr lang="ja-JP" altLang="en-US" sz="3200" dirty="0"/>
                  <a:t>，報酬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ja-JP" altLang="en-US" sz="3200" i="1" smtClean="0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3200" i="1">
                        <a:latin typeface="Cambria Math" panose="02040503050406030204" pitchFamily="18" charset="0"/>
                      </a:rPr>
                      <m:t>得て</m:t>
                    </m:r>
                  </m:oMath>
                </a14:m>
                <a:endParaRPr lang="en-US" altLang="ja-JP" sz="3200" dirty="0"/>
              </a:p>
              <a:p>
                <a:pPr marL="0" indent="0">
                  <a:buNone/>
                </a:pPr>
                <a:r>
                  <a:rPr lang="ja-JP" altLang="en-US" sz="3200" dirty="0"/>
                  <a:t>次の状態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ja-JP" altLang="en-US" sz="3200" i="1">
                        <a:latin typeface="Cambria Math" panose="02040503050406030204" pitchFamily="18" charset="0"/>
                      </a:rPr>
                      <m:t>へ</m:t>
                    </m:r>
                  </m:oMath>
                </a14:m>
                <a:r>
                  <a:rPr lang="ja-JP" altLang="en-US" sz="3200" dirty="0"/>
                  <a:t>遷移する</a:t>
                </a:r>
                <a:endParaRPr lang="en-US" altLang="ja-JP" sz="3200" dirty="0"/>
              </a:p>
              <a:p>
                <a:pPr marL="0" indent="0">
                  <a:buNone/>
                </a:pPr>
                <a:endParaRPr lang="en-US" altLang="ja-JP" sz="3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3200" dirty="0"/>
                  <a:t>, …</a:t>
                </a:r>
              </a:p>
              <a:p>
                <a:pPr marL="0" indent="0">
                  <a:buNone/>
                </a:pPr>
                <a:r>
                  <a:rPr lang="ja-JP" altLang="en-US" sz="3200" dirty="0"/>
                  <a:t>という時系列データ得られる</a:t>
                </a:r>
                <a:endParaRPr lang="en-US" altLang="ja-JP" sz="3200" dirty="0"/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9136E9C1-4F40-4B3C-CD7A-77A2E0E7C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701" y="1772757"/>
                <a:ext cx="6592033" cy="4948718"/>
              </a:xfrm>
              <a:blipFill>
                <a:blip r:embed="rId3"/>
                <a:stretch>
                  <a:fillRect l="-23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84F14F9B-9F69-5302-7EBC-74619BC4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24" y="2264559"/>
            <a:ext cx="5915770" cy="34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9683296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・状態遷移：状態はどのように遷移するか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・報酬：報酬はどのように与えらえるか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・方策：エージェントはどのように行動を決定するか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0850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266" y="1772757"/>
            <a:ext cx="8111613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＜決定論的＞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にいて，行動</a:t>
            </a:r>
            <a:r>
              <a:rPr lang="en-US" altLang="ja-JP" sz="3200" dirty="0"/>
              <a:t>a</a:t>
            </a:r>
            <a:r>
              <a:rPr lang="ja-JP" altLang="en-US" sz="3200" dirty="0"/>
              <a:t>を行い，状態</a:t>
            </a:r>
            <a:r>
              <a:rPr lang="en-US" altLang="ja-JP" sz="3200" dirty="0"/>
              <a:t>S’</a:t>
            </a:r>
            <a:r>
              <a:rPr lang="ja-JP" altLang="en-US" sz="3200" dirty="0"/>
              <a:t>に遷移した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これを</a:t>
            </a:r>
            <a:r>
              <a:rPr lang="en-US" altLang="ja-JP" sz="3200" dirty="0"/>
              <a:t> S’=f(S, a)</a:t>
            </a:r>
            <a:r>
              <a:rPr lang="ja-JP" altLang="en-US" sz="3200" dirty="0"/>
              <a:t>と表す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f:</a:t>
            </a:r>
            <a:r>
              <a:rPr lang="ja-JP" altLang="en-US" sz="3200" dirty="0"/>
              <a:t>状態遷移関数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5243BE-19B4-2E75-45A7-0B705F75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4" y="1834698"/>
            <a:ext cx="3263044" cy="37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環境とエージェントの定式化　状態遷移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565" y="1772757"/>
            <a:ext cx="6350314" cy="4948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＜確率論的＞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にいて，行動</a:t>
            </a:r>
            <a:r>
              <a:rPr lang="en-US" altLang="ja-JP" sz="3200" dirty="0"/>
              <a:t>a(</a:t>
            </a:r>
            <a:r>
              <a:rPr lang="ja-JP" altLang="en-US" sz="3200" dirty="0"/>
              <a:t>左</a:t>
            </a:r>
            <a:r>
              <a:rPr lang="en-US" altLang="ja-JP" sz="3200" dirty="0"/>
              <a:t>)</a:t>
            </a:r>
            <a:r>
              <a:rPr lang="ja-JP" altLang="en-US" sz="3200" dirty="0"/>
              <a:t>を選択したとき，</a:t>
            </a:r>
            <a:r>
              <a:rPr lang="en-US" altLang="ja-JP" sz="3200" dirty="0"/>
              <a:t>0.9</a:t>
            </a:r>
            <a:r>
              <a:rPr lang="ja-JP" altLang="en-US" sz="3200" dirty="0"/>
              <a:t>の確率で左へ，</a:t>
            </a:r>
            <a:r>
              <a:rPr lang="en-US" altLang="ja-JP" sz="3200" dirty="0"/>
              <a:t>0.1</a:t>
            </a:r>
            <a:r>
              <a:rPr lang="ja-JP" altLang="en-US" sz="3200" dirty="0"/>
              <a:t>の確率でとどまる様子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p(S’|S, a)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状態遷移確率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ja-JP" sz="3200" dirty="0"/>
              <a:t>=</a:t>
            </a:r>
            <a:r>
              <a:rPr lang="ja-JP" altLang="en-US" sz="3200" dirty="0"/>
              <a:t>状態</a:t>
            </a:r>
            <a:r>
              <a:rPr lang="en-US" altLang="ja-JP" sz="3200" dirty="0"/>
              <a:t>S</a:t>
            </a:r>
            <a:r>
              <a:rPr lang="ja-JP" altLang="en-US" sz="3200" dirty="0"/>
              <a:t>で</a:t>
            </a:r>
            <a:r>
              <a:rPr lang="en-US" altLang="ja-JP" sz="3200" dirty="0"/>
              <a:t>a</a:t>
            </a:r>
            <a:r>
              <a:rPr lang="ja-JP" altLang="en-US" sz="3200" dirty="0"/>
              <a:t>という行動をしたとき，次の状態が</a:t>
            </a:r>
            <a:r>
              <a:rPr lang="en-US" altLang="ja-JP" sz="3200" dirty="0"/>
              <a:t>S’</a:t>
            </a:r>
            <a:r>
              <a:rPr lang="ja-JP" altLang="en-US" sz="3200" dirty="0"/>
              <a:t>である確率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69DEB3C-8448-7121-A822-DD664BB9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1" y="2539200"/>
            <a:ext cx="5218858" cy="26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9892"/>
      </p:ext>
    </p:extLst>
  </p:cSld>
  <p:clrMapOvr>
    <a:masterClrMapping/>
  </p:clrMapOvr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2186</TotalTime>
  <Words>1060</Words>
  <Application>Microsoft Office PowerPoint</Application>
  <PresentationFormat>ワイド画面</PresentationFormat>
  <Paragraphs>198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Meiryo UI</vt:lpstr>
      <vt:lpstr>Arial</vt:lpstr>
      <vt:lpstr>Cambria Math</vt:lpstr>
      <vt:lpstr>Century Gothic</vt:lpstr>
      <vt:lpstr>ブラシ</vt:lpstr>
      <vt:lpstr>ゼロから作る Deep Learning 4 機械学習編 ２章　マルコフ決定過程</vt:lpstr>
      <vt:lpstr>マルコフ決定過程Markov Decision Process</vt:lpstr>
      <vt:lpstr>マルコフ決定過程Markov Decision Process</vt:lpstr>
      <vt:lpstr>マルコフ決定過程Markov Decision Process</vt:lpstr>
      <vt:lpstr>マルコフ決定過程Markov Decision Process</vt:lpstr>
      <vt:lpstr>エージェントと環境のやりとり</vt:lpstr>
      <vt:lpstr>環境とエージェントの定式化</vt:lpstr>
      <vt:lpstr>環境とエージェントの定式化　状態遷移</vt:lpstr>
      <vt:lpstr>環境とエージェントの定式化　状態遷移</vt:lpstr>
      <vt:lpstr>環境とエージェントの定式化　状態遷移</vt:lpstr>
      <vt:lpstr>環境とエージェントの定式化　状態遷移</vt:lpstr>
      <vt:lpstr>環境とエージェントの定式化　状態遷移　再掲</vt:lpstr>
      <vt:lpstr>環境とエージェントの定式化　報酬関数</vt:lpstr>
      <vt:lpstr>環境とエージェントの定式化　報酬関数</vt:lpstr>
      <vt:lpstr>環境とエージェントの定式化　方策</vt:lpstr>
      <vt:lpstr>環境とエージェントの定式化　方策</vt:lpstr>
      <vt:lpstr>環境とエージェントの定式化　方策</vt:lpstr>
      <vt:lpstr>環境とエージェントの定式化　方策</vt:lpstr>
      <vt:lpstr>MDPの目標</vt:lpstr>
      <vt:lpstr>MDPの目標</vt:lpstr>
      <vt:lpstr>MDPの目標　収益</vt:lpstr>
      <vt:lpstr>MDPの目標　状態価値関数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</cp:revision>
  <dcterms:created xsi:type="dcterms:W3CDTF">2023-10-31T18:59:14Z</dcterms:created>
  <dcterms:modified xsi:type="dcterms:W3CDTF">2023-11-16T03:17:03Z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